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B63841-3E9C-9B9F-AFB8-D97D120F61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C6379D5-7B94-7CB6-C03D-10D3EABD5D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0246B24-FC5D-B90A-1D18-DEE9B58ED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67B8C-0345-406A-884C-ACEC596A7817}" type="datetimeFigureOut">
              <a:rPr lang="de-AT" smtClean="0"/>
              <a:t>27.06.2023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E0C537C-0C72-9063-6204-62F43890E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06AE4E0-D556-F885-A087-8EA5BC33E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F723-8A47-4EBD-940C-E54C9F9BF2E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05103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038143-22A9-06DC-AD2D-F6040DD86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DAD0338-F73F-F227-CEEC-2833CF3EC5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0F3AF1A-AAA4-C691-E280-C1F71C4BA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67B8C-0345-406A-884C-ACEC596A7817}" type="datetimeFigureOut">
              <a:rPr lang="de-AT" smtClean="0"/>
              <a:t>27.06.2023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CC743AF-0029-173B-18E7-EC7077D86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9CCA67D-2A90-EF50-EA10-4C1FB11E4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F723-8A47-4EBD-940C-E54C9F9BF2E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97830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3065740-ED0D-968D-F245-EF5555F119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D8A1FB3-4EFA-2EAB-91A2-4DAB44541F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0F731F6-EBE5-B4B1-5A5D-66A7C577C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67B8C-0345-406A-884C-ACEC596A7817}" type="datetimeFigureOut">
              <a:rPr lang="de-AT" smtClean="0"/>
              <a:t>27.06.2023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5BB6A4-7540-F5E4-B3B3-6ED5427FA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AF44004-B57F-97F1-ABDC-CF1D3C135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F723-8A47-4EBD-940C-E54C9F9BF2E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8591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B5D6F4-F034-40D8-EBFC-270C3DEC5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234083-F3F1-2213-EBFC-6E0130B0A5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9E110BC-27FB-626B-316C-4F8B51BB4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67B8C-0345-406A-884C-ACEC596A7817}" type="datetimeFigureOut">
              <a:rPr lang="de-AT" smtClean="0"/>
              <a:t>27.06.2023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916ED1-23D3-2E77-22ED-0C25071CE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C6FAD5-CA7F-88F7-0213-E97249BA7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F723-8A47-4EBD-940C-E54C9F9BF2E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01602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14C726-6332-8E1A-558B-36A698512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D0C58B0-0106-92C6-06A4-926AE70E4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9DE72B3-6639-AC20-78A9-6676DF371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67B8C-0345-406A-884C-ACEC596A7817}" type="datetimeFigureOut">
              <a:rPr lang="de-AT" smtClean="0"/>
              <a:t>27.06.2023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93D331A-D3D7-2D15-6E24-245929F83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9058D93-B46D-7BDD-8C53-61206B73F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F723-8A47-4EBD-940C-E54C9F9BF2E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39897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C1C75D-05E7-2BF9-B55A-D14C2A64A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BA6C4AC-FE65-3AB6-F78E-A5E7903E3F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66F485F-3A1E-71F9-AB35-BD04170A2A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E1A2660-98A3-8EB9-CCDD-E0264B796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67B8C-0345-406A-884C-ACEC596A7817}" type="datetimeFigureOut">
              <a:rPr lang="de-AT" smtClean="0"/>
              <a:t>27.06.2023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615E818-E680-98CF-77C8-88D5830E3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A2DCCC9-1D32-26D5-96C9-36472CC76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F723-8A47-4EBD-940C-E54C9F9BF2E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12681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5611FE-7DC8-4468-BC9F-8D9906897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488F0D4-3A62-9EB5-01B4-9EAF2DFB9B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25659BC-621A-C798-6295-306BA8AC7B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B5EE70E-6E99-B516-C475-DEDEBB2B5A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7C6211-9358-5881-BB64-1121E072BE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9EE3A8A-A65B-FC5A-75C8-AAC7C7F6E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67B8C-0345-406A-884C-ACEC596A7817}" type="datetimeFigureOut">
              <a:rPr lang="de-AT" smtClean="0"/>
              <a:t>27.06.2023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AC2826C-F1C7-9633-96B9-02888E68B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A193E0F-E6F5-D774-16E9-B3FF05202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F723-8A47-4EBD-940C-E54C9F9BF2E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8655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2E9B97-EA5D-D351-220B-7BD498E61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4663BBB-FD36-CA8A-DA44-3FA295E8C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67B8C-0345-406A-884C-ACEC596A7817}" type="datetimeFigureOut">
              <a:rPr lang="de-AT" smtClean="0"/>
              <a:t>27.06.2023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BEED510-9176-6388-66EE-3D7007070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10E98EC-4C23-E759-FA71-72B4F27BF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F723-8A47-4EBD-940C-E54C9F9BF2E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92001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F0F2C6F-4AE2-9CB4-EA74-7ACFC749F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67B8C-0345-406A-884C-ACEC596A7817}" type="datetimeFigureOut">
              <a:rPr lang="de-AT" smtClean="0"/>
              <a:t>27.06.2023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AD91BA9-2CF7-B810-22CB-3CCF1CFCB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AC2FD2F-FF20-7581-0C0D-612FBC646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F723-8A47-4EBD-940C-E54C9F9BF2E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00276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FE4002-8EEE-21CB-A977-8EBEFF2D4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53025D7-B01B-9B12-2BAE-9D37D2B1CA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2584387-A513-7D08-98C4-9336C9416E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047ACE6-162A-0EB3-5199-ED3AB5A60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67B8C-0345-406A-884C-ACEC596A7817}" type="datetimeFigureOut">
              <a:rPr lang="de-AT" smtClean="0"/>
              <a:t>27.06.2023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ACCFE14-C5F3-EE66-12E9-D917DCA10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0C9436A-9A1D-DAD8-0307-C56F63377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F723-8A47-4EBD-940C-E54C9F9BF2E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69390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74DF96-FC58-1B14-75D1-22B267316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FD39B2D-21A0-BF3E-7617-9FF7BE2257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330F97C-C35E-0B84-53FE-5227809165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BD89B01-C9D6-F1A8-2443-6895C5BA5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67B8C-0345-406A-884C-ACEC596A7817}" type="datetimeFigureOut">
              <a:rPr lang="de-AT" smtClean="0"/>
              <a:t>27.06.2023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4B2F19-069F-174C-49DF-5BF259974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77819A5-1084-3032-59EE-258BE376F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F723-8A47-4EBD-940C-E54C9F9BF2E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85916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638C3F3-524B-A6AB-17E9-09FAAA990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320FB24-E60B-7B6B-AB15-6C738B1B50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2E29680-8F83-5A2E-C3EC-50F08EA9E1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67B8C-0345-406A-884C-ACEC596A7817}" type="datetimeFigureOut">
              <a:rPr lang="de-AT" smtClean="0"/>
              <a:t>27.06.2023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FC3ECF-F411-66C3-8A2C-ACB31E6A0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903FA8E-6650-8356-B6FF-0E3E1D0ED2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2F723-8A47-4EBD-940C-E54C9F9BF2E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15142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2F4F29BF-0843-B45C-FD2D-19E74EFD95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800989"/>
              </p:ext>
            </p:extLst>
          </p:nvPr>
        </p:nvGraphicFramePr>
        <p:xfrm>
          <a:off x="783207" y="519547"/>
          <a:ext cx="8572500" cy="1666875"/>
        </p:xfrm>
        <a:graphic>
          <a:graphicData uri="http://schemas.openxmlformats.org/drawingml/2006/table">
            <a:tbl>
              <a:tblPr/>
              <a:tblGrid>
                <a:gridCol w="1437743">
                  <a:extLst>
                    <a:ext uri="{9D8B030D-6E8A-4147-A177-3AD203B41FA5}">
                      <a16:colId xmlns:a16="http://schemas.microsoft.com/office/drawing/2014/main" val="1318030680"/>
                    </a:ext>
                  </a:extLst>
                </a:gridCol>
                <a:gridCol w="1193358">
                  <a:extLst>
                    <a:ext uri="{9D8B030D-6E8A-4147-A177-3AD203B41FA5}">
                      <a16:colId xmlns:a16="http://schemas.microsoft.com/office/drawing/2014/main" val="1233031161"/>
                    </a:ext>
                  </a:extLst>
                </a:gridCol>
                <a:gridCol w="5941399">
                  <a:extLst>
                    <a:ext uri="{9D8B030D-6E8A-4147-A177-3AD203B41FA5}">
                      <a16:colId xmlns:a16="http://schemas.microsoft.com/office/drawing/2014/main" val="1183116033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de-AT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Reinheitsklasse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Reinheit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Anwendung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092134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de-A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Wasserstoff 3.0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≥ 99,9 %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Gemische mit anderen Gasen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64695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de-A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Wasserstoff 3.7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≥ 99,97 %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Mindestanforderung für KFZ PEM-Brennstoffzelle. Spezifiziert in ISO 14687-2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3041569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de-A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Wasserstoff 4.0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≥ 99,99 %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Kraftstoff, Reduktionsmittel, Betriebsgas, Trägergas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9558054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de-A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Wasserstoff 5.0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≥ 99,999 %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Versorgung von Brennstoffzellen, Reduktionsmittel, Betriebsgas und Brenngas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9325556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de-A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Wasserstoff 6.0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≥ 99,9999 %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Trägergas bei Halbleiterherstellung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3966751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de-A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Wasserstoff 7.0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≥ 99,99999 %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Reduktionsmittel in der Chemie und Metallurgie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4041217"/>
                  </a:ext>
                </a:extLst>
              </a:tr>
            </a:tbl>
          </a:graphicData>
        </a:graphic>
      </p:graphicFrame>
      <p:pic>
        <p:nvPicPr>
          <p:cNvPr id="5" name="Grafik 4">
            <a:extLst>
              <a:ext uri="{FF2B5EF4-FFF2-40B4-BE49-F238E27FC236}">
                <a16:creationId xmlns:a16="http://schemas.microsoft.com/office/drawing/2014/main" id="{3BD77260-9702-7930-1916-87AA271977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9290" y="2989492"/>
            <a:ext cx="8590008" cy="1810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138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</Words>
  <Application>Microsoft Office PowerPoint</Application>
  <PresentationFormat>Breitbild</PresentationFormat>
  <Paragraphs>21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Florian Brunner</dc:creator>
  <cp:lastModifiedBy>Florian Brunner</cp:lastModifiedBy>
  <cp:revision>1</cp:revision>
  <dcterms:created xsi:type="dcterms:W3CDTF">2023-06-27T12:44:36Z</dcterms:created>
  <dcterms:modified xsi:type="dcterms:W3CDTF">2023-06-27T12:45:16Z</dcterms:modified>
</cp:coreProperties>
</file>