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B63841-3E9C-9B9F-AFB8-D97D120F6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C6379D5-7B94-7CB6-C03D-10D3EABD5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246B24-FC5D-B90A-1D18-DEE9B58E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0C537C-0C72-9063-6204-62F43890E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6AE4E0-D556-F885-A087-8EA5BC33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510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38143-22A9-06DC-AD2D-F6040DD8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AD0338-F73F-F227-CEEC-2833CF3EC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F3AF1A-AAA4-C691-E280-C1F71C4B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C743AF-0029-173B-18E7-EC7077D8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CCA67D-2A90-EF50-EA10-4C1FB11E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783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3065740-ED0D-968D-F245-EF5555F11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8A1FB3-4EFA-2EAB-91A2-4DAB44541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F731F6-EBE5-B4B1-5A5D-66A7C577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5BB6A4-7540-F5E4-B3B3-6ED5427F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F44004-B57F-97F1-ABDC-CF1D3C13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859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5D6F4-F034-40D8-EBFC-270C3DEC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34083-F3F1-2213-EBFC-6E0130B0A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E110BC-27FB-626B-316C-4F8B51BB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916ED1-23D3-2E77-22ED-0C25071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C6FAD5-CA7F-88F7-0213-E97249BA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160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14C726-6332-8E1A-558B-36A698512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D0C58B0-0106-92C6-06A4-926AE70E4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DE72B3-6639-AC20-78A9-6676DF37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3D331A-D3D7-2D15-6E24-245929F8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058D93-B46D-7BDD-8C53-61206B73F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989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1C75D-05E7-2BF9-B55A-D14C2A64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A6C4AC-FE65-3AB6-F78E-A5E7903E3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6F485F-3A1E-71F9-AB35-BD04170A2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1A2660-98A3-8EB9-CCDD-E0264B796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15E818-E680-98CF-77C8-88D5830E3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2DCCC9-1D32-26D5-96C9-36472CC7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268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5611FE-7DC8-4468-BC9F-8D990689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88F0D4-3A62-9EB5-01B4-9EAF2DFB9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5659BC-621A-C798-6295-306BA8AC7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5EE70E-6E99-B516-C475-DEDEBB2B5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7C6211-9358-5881-BB64-1121E072B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9EE3A8A-A65B-FC5A-75C8-AAC7C7F6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AC2826C-F1C7-9633-96B9-02888E68B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A193E0F-E6F5-D774-16E9-B3FF05202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655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E9B97-EA5D-D351-220B-7BD498E6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663BBB-FD36-CA8A-DA44-3FA295E8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EED510-9176-6388-66EE-3D7007070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0E98EC-4C23-E759-FA71-72B4F27BF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00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0F2C6F-4AE2-9CB4-EA74-7ACFC749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AD91BA9-2CF7-B810-22CB-3CCF1CFCB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AC2FD2F-FF20-7581-0C0D-612FBC646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027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FE4002-8EEE-21CB-A977-8EBEFF2D4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3025D7-B01B-9B12-2BAE-9D37D2B1C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584387-A513-7D08-98C4-9336C9416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47ACE6-162A-0EB3-5199-ED3AB5A6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CCFE14-C5F3-EE66-12E9-D917DCA1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C9436A-9A1D-DAD8-0307-C56F6337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939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4DF96-FC58-1B14-75D1-22B26731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D39B2D-21A0-BF3E-7617-9FF7BE225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30F97C-C35E-0B84-53FE-522780916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D89B01-C9D6-F1A8-2443-6895C5BA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4B2F19-069F-174C-49DF-5BF25997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77819A5-1084-3032-59EE-258BE376F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59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638C3F3-524B-A6AB-17E9-09FAAA990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20FB24-E60B-7B6B-AB15-6C738B1B5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E29680-8F83-5A2E-C3EC-50F08EA9E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67B8C-0345-406A-884C-ACEC596A7817}" type="datetimeFigureOut">
              <a:rPr lang="de-AT" smtClean="0"/>
              <a:t>27.06.2023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FC3ECF-F411-66C3-8A2C-ACB31E6A0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03FA8E-6650-8356-B6FF-0E3E1D0E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2F723-8A47-4EBD-940C-E54C9F9BF2E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514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F4F29BF-0843-B45C-FD2D-19E74EFD9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800989"/>
              </p:ext>
            </p:extLst>
          </p:nvPr>
        </p:nvGraphicFramePr>
        <p:xfrm>
          <a:off x="783207" y="519547"/>
          <a:ext cx="8572500" cy="1666875"/>
        </p:xfrm>
        <a:graphic>
          <a:graphicData uri="http://schemas.openxmlformats.org/drawingml/2006/table">
            <a:tbl>
              <a:tblPr/>
              <a:tblGrid>
                <a:gridCol w="1437743">
                  <a:extLst>
                    <a:ext uri="{9D8B030D-6E8A-4147-A177-3AD203B41FA5}">
                      <a16:colId xmlns:a16="http://schemas.microsoft.com/office/drawing/2014/main" val="1318030680"/>
                    </a:ext>
                  </a:extLst>
                </a:gridCol>
                <a:gridCol w="1193358">
                  <a:extLst>
                    <a:ext uri="{9D8B030D-6E8A-4147-A177-3AD203B41FA5}">
                      <a16:colId xmlns:a16="http://schemas.microsoft.com/office/drawing/2014/main" val="1233031161"/>
                    </a:ext>
                  </a:extLst>
                </a:gridCol>
                <a:gridCol w="5941399">
                  <a:extLst>
                    <a:ext uri="{9D8B030D-6E8A-4147-A177-3AD203B41FA5}">
                      <a16:colId xmlns:a16="http://schemas.microsoft.com/office/drawing/2014/main" val="1183116033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Reinheitsklasse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Reinheit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Anwendung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09213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Wasserstoff 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99,9 %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Gemische mit anderen Gasen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4695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Wasserstoff 3.7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99,97 %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Mindestanforderung für KFZ PEM-Brennstoffzelle. Spezifiziert in ISO 14687-2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04156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Wasserstoff 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99,99 %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Kraftstoff, Reduktionsmittel, Betriebsgas, Trägergas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55805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Wasserstoff 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99,999 %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Versorgung von Brennstoffzellen, Reduktionsmittel, Betriebsgas und Brenngas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32555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Wasserstoff 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99,9999 %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Trägergas bei Halbleiterherstellung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96675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Wasserstoff 7.0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 99,99999 %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Reduktionsmittel in der Chemie und Metallurgie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041217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3BD77260-9702-7930-1916-87AA27197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290" y="2989492"/>
            <a:ext cx="8590008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3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Brunner</dc:creator>
  <cp:lastModifiedBy>Florian Brunner</cp:lastModifiedBy>
  <cp:revision>1</cp:revision>
  <dcterms:created xsi:type="dcterms:W3CDTF">2023-06-27T12:44:36Z</dcterms:created>
  <dcterms:modified xsi:type="dcterms:W3CDTF">2023-06-27T12:45:16Z</dcterms:modified>
</cp:coreProperties>
</file>